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44"/>
  </p:notesMasterIdLst>
  <p:handoutMasterIdLst>
    <p:handoutMasterId r:id="rId45"/>
  </p:handoutMasterIdLst>
  <p:sldIdLst>
    <p:sldId id="267" r:id="rId2"/>
    <p:sldId id="278" r:id="rId3"/>
    <p:sldId id="294" r:id="rId4"/>
    <p:sldId id="283" r:id="rId5"/>
    <p:sldId id="279" r:id="rId6"/>
    <p:sldId id="281" r:id="rId7"/>
    <p:sldId id="282" r:id="rId8"/>
    <p:sldId id="296" r:id="rId9"/>
    <p:sldId id="297" r:id="rId10"/>
    <p:sldId id="298" r:id="rId11"/>
    <p:sldId id="321" r:id="rId12"/>
    <p:sldId id="299" r:id="rId13"/>
    <p:sldId id="319" r:id="rId14"/>
    <p:sldId id="320" r:id="rId15"/>
    <p:sldId id="284" r:id="rId16"/>
    <p:sldId id="289" r:id="rId17"/>
    <p:sldId id="322" r:id="rId18"/>
    <p:sldId id="285" r:id="rId19"/>
    <p:sldId id="300" r:id="rId20"/>
    <p:sldId id="286" r:id="rId21"/>
    <p:sldId id="290" r:id="rId22"/>
    <p:sldId id="287" r:id="rId23"/>
    <p:sldId id="292" r:id="rId24"/>
    <p:sldId id="301" r:id="rId25"/>
    <p:sldId id="302" r:id="rId26"/>
    <p:sldId id="288" r:id="rId27"/>
    <p:sldId id="303" r:id="rId28"/>
    <p:sldId id="304" r:id="rId29"/>
    <p:sldId id="305" r:id="rId30"/>
    <p:sldId id="306" r:id="rId31"/>
    <p:sldId id="309" r:id="rId32"/>
    <p:sldId id="307" r:id="rId33"/>
    <p:sldId id="308" r:id="rId34"/>
    <p:sldId id="311" r:id="rId35"/>
    <p:sldId id="312" r:id="rId36"/>
    <p:sldId id="313" r:id="rId37"/>
    <p:sldId id="317" r:id="rId38"/>
    <p:sldId id="293" r:id="rId39"/>
    <p:sldId id="314" r:id="rId40"/>
    <p:sldId id="315" r:id="rId41"/>
    <p:sldId id="316" r:id="rId42"/>
    <p:sldId id="261" r:id="rId43"/>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283"/>
            <p14:sldId id="279"/>
            <p14:sldId id="281"/>
            <p14:sldId id="282"/>
            <p14:sldId id="296"/>
            <p14:sldId id="297"/>
            <p14:sldId id="298"/>
            <p14:sldId id="321"/>
            <p14:sldId id="299"/>
            <p14:sldId id="319"/>
            <p14:sldId id="320"/>
            <p14:sldId id="284"/>
            <p14:sldId id="289"/>
            <p14:sldId id="322"/>
            <p14:sldId id="285"/>
            <p14:sldId id="300"/>
            <p14:sldId id="286"/>
            <p14:sldId id="290"/>
            <p14:sldId id="287"/>
            <p14:sldId id="292"/>
            <p14:sldId id="301"/>
            <p14:sldId id="302"/>
            <p14:sldId id="288"/>
            <p14:sldId id="303"/>
            <p14:sldId id="304"/>
            <p14:sldId id="305"/>
            <p14:sldId id="306"/>
            <p14:sldId id="309"/>
            <p14:sldId id="307"/>
            <p14:sldId id="308"/>
            <p14:sldId id="311"/>
            <p14:sldId id="312"/>
            <p14:sldId id="313"/>
            <p14:sldId id="317"/>
            <p14:sldId id="293"/>
            <p14:sldId id="314"/>
            <p14:sldId id="315"/>
            <p14:sldId id="316"/>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autoAdjust="0"/>
    <p:restoredTop sz="85463" autoAdjust="0"/>
  </p:normalViewPr>
  <p:slideViewPr>
    <p:cSldViewPr snapToGrid="0">
      <p:cViewPr varScale="1">
        <p:scale>
          <a:sx n="143" d="100"/>
          <a:sy n="143" d="100"/>
        </p:scale>
        <p:origin x="1320"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8/3/18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8/3/18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27861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1023531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1246770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console.aws.amazon.com/lambda/home?region=us-east-1#/cre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docs.splunk.com/Documentation/SplunkCloud/6.6.3/Data/UsetheHTTPEventCollector#Send_data_to_HTTP_Event_Collecto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mailto:kam@splunk.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2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Create the FirehosetoS3Role</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9565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Application Load Balancer (ALB)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ALB 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subTitle" idx="1"/>
          </p:nvPr>
        </p:nvSpPr>
        <p:spPr/>
        <p:txBody>
          <a:bodyPr/>
          <a:lstStyle/>
          <a:p>
            <a:r>
              <a:rPr lang="en-US" dirty="0"/>
              <a:t>For BYOL customers setting up their own collection tier for HEC</a:t>
            </a:r>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subTitle" idx="1"/>
          </p:nvPr>
        </p:nvSpPr>
        <p:spPr/>
        <p:txBody>
          <a:bodyPr/>
          <a:lstStyle/>
          <a:p>
            <a:r>
              <a:rPr lang="en-US" dirty="0"/>
              <a:t>Create permissions for Kinesis Streams accessing CloudWatch Logs / Events</a:t>
            </a:r>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subTitle"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 ALB)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subTitle"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Stream to Kinesis Firehose (Splunk Destination)</a:t>
            </a:r>
          </a:p>
        </p:txBody>
      </p:sp>
      <p:sp>
        <p:nvSpPr>
          <p:cNvPr id="3" name="Subtitle 2"/>
          <p:cNvSpPr>
            <a:spLocks noGrp="1"/>
          </p:cNvSpPr>
          <p:nvPr>
            <p:ph type="subTitle" idx="1"/>
          </p:nvPr>
        </p:nvSpPr>
        <p:spPr/>
        <p:txBody>
          <a:bodyPr/>
          <a:lstStyle/>
          <a:p>
            <a:r>
              <a:rPr lang="en-US" dirty="0">
                <a:hlinkClick r:id="rId2"/>
              </a:rPr>
              <a:t>http://docs.aws.amazon.com/firehose/latest/dev/writing-with-kinesis-streams.html</a:t>
            </a:r>
            <a:r>
              <a:rPr lang="en-US" dirty="0"/>
              <a:t> </a:t>
            </a:r>
          </a:p>
          <a:p>
            <a:r>
              <a:rPr lang="en-US" dirty="0"/>
              <a:t> </a:t>
            </a:r>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928571"/>
            <a:ext cx="3849662" cy="1605445"/>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subTitle" idx="1"/>
          </p:nvPr>
        </p:nvSpPr>
        <p:spPr/>
        <p:txBody>
          <a:bodyPr/>
          <a:lstStyle/>
          <a:p>
            <a:r>
              <a:rPr lang="en-US" dirty="0"/>
              <a:t>Send Kinesis Firehose Delivery to Splunk</a:t>
            </a:r>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309607"/>
            <a:ext cx="4683663" cy="3118301"/>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br>
              <a:rPr lang="en-US" dirty="0"/>
            </a:br>
            <a:endParaRPr lang="en-US" dirty="0"/>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7" y="232795"/>
            <a:ext cx="3037667"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subTitle" idx="1"/>
          </p:nvPr>
        </p:nvSpPr>
        <p:spPr/>
        <p:txBody>
          <a:bodyPr/>
          <a:lstStyle/>
          <a:p>
            <a:r>
              <a:rPr lang="en-US" dirty="0"/>
              <a:t>Testing Splunk HEC is able to collect data from Firehose</a:t>
            </a:r>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351226"/>
            <a:ext cx="3849662" cy="2760135"/>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2064356"/>
            <a:ext cx="3849662" cy="1333874"/>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679362"/>
            <a:ext cx="4683663" cy="2378790"/>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960471"/>
            <a:ext cx="8307844" cy="3531675"/>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1094225"/>
            <a:ext cx="8307844" cy="3295165"/>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49091" y="1161949"/>
            <a:ext cx="6247225" cy="3565034"/>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10 : Collecting Data from AWS Container Services</a:t>
            </a:r>
          </a:p>
        </p:txBody>
      </p:sp>
      <p:sp>
        <p:nvSpPr>
          <p:cNvPr id="3" name="Subtitle 2"/>
          <p:cNvSpPr>
            <a:spLocks noGrp="1"/>
          </p:cNvSpPr>
          <p:nvPr>
            <p:ph type="subTitle" idx="1"/>
          </p:nvPr>
        </p:nvSpPr>
        <p:spPr/>
        <p:txBody>
          <a:bodyPr/>
          <a:lstStyle/>
          <a:p>
            <a:r>
              <a:rPr lang="en-US" dirty="0"/>
              <a:t>Please Contact Kam Amir </a:t>
            </a:r>
            <a:r>
              <a:rPr lang="en-US" dirty="0">
                <a:hlinkClick r:id="rId3"/>
              </a:rPr>
              <a:t>kam@splunk.com</a:t>
            </a:r>
            <a:r>
              <a:rPr lang="en-US" dirty="0"/>
              <a:t> </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Splunk Delivery</a:t>
            </a:r>
            <a:br>
              <a:rPr lang="en-US" dirty="0"/>
            </a:b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
        <p:nvSpPr>
          <p:cNvPr id="6" name="Content Placeholder 2"/>
          <p:cNvSpPr>
            <a:spLocks noGrp="1"/>
          </p:cNvSpPr>
          <p:nvPr>
            <p:ph idx="4294967295"/>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
        <p:nvSpPr>
          <p:cNvPr id="6" name="Content Placeholder 4"/>
          <p:cNvSpPr>
            <a:spLocks noGrp="1"/>
          </p:cNvSpPr>
          <p:nvPr>
            <p:ph idx="4294967295"/>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7626</TotalTime>
  <Words>1931</Words>
  <Application>Microsoft Macintosh PowerPoint</Application>
  <PresentationFormat>On-screen Show (16:9)</PresentationFormat>
  <Paragraphs>385</Paragraphs>
  <Slides>42</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ＭＳ Ｐゴシック</vt:lpstr>
      <vt:lpstr>.LucidaGrandeUI</vt:lpstr>
      <vt:lpstr>Amazon Ember</vt:lpstr>
      <vt:lpstr>Arial</vt:lpstr>
      <vt:lpstr>Calibri</vt:lpstr>
      <vt:lpstr>Lucida Grande</vt:lpstr>
      <vt:lpstr>Mangal</vt:lpstr>
      <vt:lpstr>Splunk2017</vt:lpstr>
      <vt:lpstr>Cooking with AWS and Splunk</vt:lpstr>
      <vt:lpstr>Kinesis Firehose Overview Steps</vt:lpstr>
      <vt:lpstr>Prerequisites for Splunk and AWS </vt:lpstr>
      <vt:lpstr>Kinesis Firehose Architecture Overview</vt:lpstr>
      <vt:lpstr>Kinesis Firehose With Splunk Delivery </vt:lpstr>
      <vt:lpstr>Serverless and Scalable</vt:lpstr>
      <vt:lpstr>Greater Reliability</vt:lpstr>
      <vt:lpstr>Steps for setting up Kinesis</vt:lpstr>
      <vt:lpstr>Steps for setting up Kinesis</vt:lpstr>
      <vt:lpstr>Steps for setting up Kinesis</vt:lpstr>
      <vt:lpstr>Create the FirehosetoS3Role</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 (Splunk Destination)</vt:lpstr>
      <vt:lpstr>Create Kinesis Firehose Delivery Stream</vt:lpstr>
      <vt:lpstr>Transform Records with Lambda</vt:lpstr>
      <vt:lpstr>Transform Records with Lambda</vt:lpstr>
      <vt:lpstr>Kinesis Firehose to Splunk</vt:lpstr>
      <vt:lpstr>Select a Destination (1/3)</vt:lpstr>
      <vt:lpstr>Select a Destination (2/3)</vt:lpstr>
      <vt:lpstr>Select a Destination (3/3)</vt:lpstr>
      <vt:lpstr>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Continue to Module 10 : Collecting Data from AWS Container Services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166</cp:revision>
  <dcterms:created xsi:type="dcterms:W3CDTF">2016-06-30T14:45:34Z</dcterms:created>
  <dcterms:modified xsi:type="dcterms:W3CDTF">2018-08-03T16:42:06Z</dcterms:modified>
</cp:coreProperties>
</file>